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4" r:id="rId3"/>
    <p:sldId id="299" r:id="rId4"/>
    <p:sldId id="300" r:id="rId5"/>
    <p:sldId id="302" r:id="rId6"/>
    <p:sldId id="309" r:id="rId7"/>
    <p:sldId id="276" r:id="rId8"/>
    <p:sldId id="277" r:id="rId9"/>
    <p:sldId id="278" r:id="rId10"/>
    <p:sldId id="281" r:id="rId11"/>
    <p:sldId id="282" r:id="rId12"/>
    <p:sldId id="283" r:id="rId13"/>
    <p:sldId id="284" r:id="rId14"/>
    <p:sldId id="285" r:id="rId15"/>
    <p:sldId id="286" r:id="rId16"/>
    <p:sldId id="279" r:id="rId17"/>
    <p:sldId id="280" r:id="rId18"/>
    <p:sldId id="306" r:id="rId19"/>
    <p:sldId id="311" r:id="rId20"/>
    <p:sldId id="308" r:id="rId21"/>
    <p:sldId id="310" r:id="rId22"/>
    <p:sldId id="312" r:id="rId23"/>
    <p:sldId id="31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1289-73B6-42F4-9174-FD5F1BAA5373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0533-F2C3-4548-9EEC-E9D2DA202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Пижамы бывают для детей и взрослых.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0533-F2C3-4548-9EEC-E9D2DA202F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Пижамы бывают </a:t>
            </a:r>
            <a: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женские.</a:t>
            </a:r>
            <a:br>
              <a:rPr lang="ru-RU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0533-F2C3-4548-9EEC-E9D2DA202F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Пижама состоит из комплекта, в который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входят два изделия: пижамная сорочка и пижамные брюки.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0533-F2C3-4548-9EEC-E9D2DA202F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 пройденного материала. Синие вопросы для 1-2 группы.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Зеленые для 3-4 группы.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0533-F2C3-4548-9EEC-E9D2DA202F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slide" Target="slide14.xml"/><Relationship Id="rId12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1844824"/>
            <a:ext cx="202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/>
              <a:t>2.12.2022 г.</a:t>
            </a:r>
            <a:endParaRPr lang="ru-RU" sz="2800" b="1" dirty="0"/>
          </a:p>
        </p:txBody>
      </p:sp>
      <p:pic>
        <p:nvPicPr>
          <p:cNvPr id="34818" name="Picture 2" descr="https://www.vkniga.ru/files/shop/f_575fff3678b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104456" cy="57809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2564904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Урок швейного дела </a:t>
            </a:r>
          </a:p>
          <a:p>
            <a:pPr algn="ctr"/>
            <a:r>
              <a:rPr lang="ru-RU" sz="4000" b="1" dirty="0" smtClean="0"/>
              <a:t>в 7 классе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60648"/>
            <a:ext cx="665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ОГКОУ «</a:t>
            </a:r>
            <a:r>
              <a:rPr lang="ru-RU" sz="2000" b="1" dirty="0" err="1" smtClean="0"/>
              <a:t>Родниковская</a:t>
            </a:r>
            <a:r>
              <a:rPr lang="ru-RU" sz="2000" b="1" dirty="0" smtClean="0"/>
              <a:t> коррекционная школа – интернат»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6165304"/>
            <a:ext cx="256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Учитель : </a:t>
            </a:r>
            <a:r>
              <a:rPr lang="ru-RU" b="1" dirty="0" err="1" smtClean="0"/>
              <a:t>Ларькина</a:t>
            </a:r>
            <a:r>
              <a:rPr lang="ru-RU" b="1" dirty="0" smtClean="0"/>
              <a:t> Е.Н.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скольких деталей состоит крой пижамной сорочки без плечевого шва?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Из одной детали.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Б. Из двух деталей.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В. Из трёх деталей.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092280" y="5517232"/>
            <a:ext cx="1080120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соединительный шов мы применяли при пошиве пижамной сорочки?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686800" cy="4248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Шов в подгибку с закрытым срезом.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Б. Стачной шов.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В. Двойной шов.</a:t>
            </a:r>
            <a:endParaRPr lang="ru-RU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092280" y="5517232"/>
            <a:ext cx="1080120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каких тканей лучше сшить пижамную сорочку?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Шерстяные ткани.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Б. Хлопчатобумажные ткани.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В. Льняные ткани.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092280" y="5517232"/>
            <a:ext cx="1080120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обрабатывают срез горловины пижамной сорочки?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6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Подкройной обтачкой.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Б. Швом вподгибку с закрытым срезом.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В. Двойным швом.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452320" y="5877272"/>
            <a:ext cx="1080120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каким изделиям по способу носки относится пижамная сорочка?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72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Поясным изделиям.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Б. Плечевым изделиям.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В. Бельевым изделиям.</a:t>
            </a:r>
          </a:p>
          <a:p>
            <a:pPr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в начало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endParaRPr lang="ru-RU" dirty="0" smtClean="0"/>
          </a:p>
          <a:p>
            <a:pPr algn="ctr"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6948264" y="5157192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швом обработаны срезы рукавов пижамной сорочки?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Запошивочный шов.</a:t>
            </a: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Б. Двойной шов.</a:t>
            </a: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В. Шов вподгибку с закрытым срезом.</a:t>
            </a:r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236296" y="558924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Администратор\Desktop\prodaetsya-dom-4-komnatny-f94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  </a:t>
            </a:r>
            <a:r>
              <a:rPr lang="ru-RU" sz="8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                       </a:t>
            </a:r>
            <a:endParaRPr lang="ru-RU" sz="5400" dirty="0"/>
          </a:p>
        </p:txBody>
      </p:sp>
      <p:pic>
        <p:nvPicPr>
          <p:cNvPr id="5" name="Picture 4" descr="C:\Users\Администратор\Desktop\703068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78059"/>
            <a:ext cx="3888432" cy="370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740352" y="6093296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5737324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Users\Администратор\Desktop\prodaetsya-dom-4-komnatny-f94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06084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ПОДУМАЙ   ЕЩЁ!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812360" y="6021288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5" descr="C:\Users\Администратор\Desktop\i_1Cu41Sbhp2zAemQ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3100"/>
            <a:ext cx="39004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H="1">
            <a:off x="7668344" y="573325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ользователь\Desktop\hello_html_45f6abc9.png"/>
          <p:cNvPicPr>
            <a:picLocks noChangeAspect="1" noChangeArrowheads="1"/>
          </p:cNvPicPr>
          <p:nvPr/>
        </p:nvPicPr>
        <p:blipFill>
          <a:blip r:embed="rId2" cstate="print"/>
          <a:srcRect r="34723"/>
          <a:stretch>
            <a:fillRect/>
          </a:stretch>
        </p:blipFill>
        <p:spPr bwMode="auto">
          <a:xfrm>
            <a:off x="3059832" y="829040"/>
            <a:ext cx="2880320" cy="60675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704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Мерки для изготовления пижамы</a:t>
            </a:r>
            <a:endParaRPr lang="ru-RU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184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Сорочка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950" y="1700808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Брюки (шорты)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708920"/>
            <a:ext cx="12153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/>
              <a:t>С.ш</a:t>
            </a:r>
            <a:r>
              <a:rPr lang="ru-RU" sz="4400" b="1" dirty="0" smtClean="0"/>
              <a:t>.</a:t>
            </a:r>
          </a:p>
          <a:p>
            <a:r>
              <a:rPr lang="ru-RU" sz="4400" b="1" dirty="0" smtClean="0"/>
              <a:t>С.г.</a:t>
            </a:r>
          </a:p>
          <a:p>
            <a:r>
              <a:rPr lang="ru-RU" sz="4400" b="1" dirty="0" smtClean="0"/>
              <a:t>Д.и.</a:t>
            </a:r>
          </a:p>
          <a:p>
            <a:r>
              <a:rPr lang="ru-RU" sz="4400" b="1" dirty="0" smtClean="0"/>
              <a:t>О.п.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2636912"/>
            <a:ext cx="11801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С.т.</a:t>
            </a:r>
          </a:p>
          <a:p>
            <a:r>
              <a:rPr lang="ru-RU" sz="4400" b="1" dirty="0" smtClean="0"/>
              <a:t>С.б.</a:t>
            </a:r>
          </a:p>
          <a:p>
            <a:r>
              <a:rPr lang="ru-RU" sz="4400" b="1" dirty="0" smtClean="0"/>
              <a:t>Д.и.</a:t>
            </a:r>
          </a:p>
          <a:p>
            <a:r>
              <a:rPr lang="ru-RU" sz="4400" b="1" dirty="0" smtClean="0"/>
              <a:t>В.с.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492896"/>
            <a:ext cx="18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5122" name="Picture 2" descr="https://fs.znanio.ru/d5af0e/16/0d/c9a900662cf7b2fcc7241a30aade22a9a9.jpg"/>
          <p:cNvPicPr>
            <a:picLocks noChangeAspect="1" noChangeArrowheads="1"/>
          </p:cNvPicPr>
          <p:nvPr/>
        </p:nvPicPr>
        <p:blipFill>
          <a:blip r:embed="rId2" cstate="print"/>
          <a:srcRect l="10842" t="23706" r="21079" b="6592"/>
          <a:stretch>
            <a:fillRect/>
          </a:stretch>
        </p:blipFill>
        <p:spPr bwMode="auto">
          <a:xfrm>
            <a:off x="827584" y="548680"/>
            <a:ext cx="7496033" cy="5766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47.userapi.com/impg/xMftKbXmYwVaaCKc0faLSmfhGLndt4qshxdFMw/PG0Q43OR8OE.jpg?size=604x340&amp;quality=96&amp;sign=e1c7f2b594129fb46995326eeb0406ca&amp;type=album"/>
          <p:cNvPicPr>
            <a:picLocks noChangeAspect="1" noChangeArrowheads="1"/>
          </p:cNvPicPr>
          <p:nvPr/>
        </p:nvPicPr>
        <p:blipFill>
          <a:blip r:embed="rId2" cstate="print"/>
          <a:srcRect l="46785" t="1493" r="6181"/>
          <a:stretch>
            <a:fillRect/>
          </a:stretch>
        </p:blipFill>
        <p:spPr bwMode="auto">
          <a:xfrm>
            <a:off x="323528" y="1124744"/>
            <a:ext cx="4397580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404664"/>
            <a:ext cx="3454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Отгадайте загадку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934670"/>
            <a:ext cx="268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Пижама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i.pinimg.com/originals/56/cb/9b/56cb9b75ae98aa59d33bdc031c78c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3843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лист 10.jpg"/>
          <p:cNvPicPr>
            <a:picLocks noChangeAspect="1"/>
          </p:cNvPicPr>
          <p:nvPr/>
        </p:nvPicPr>
        <p:blipFill>
          <a:blip r:embed="rId2" cstate="print"/>
          <a:srcRect t="5394" r="5103" b="42405"/>
          <a:stretch>
            <a:fillRect/>
          </a:stretch>
        </p:blipFill>
        <p:spPr>
          <a:xfrm>
            <a:off x="4618452" y="1286322"/>
            <a:ext cx="3595677" cy="2718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0392" y="3573016"/>
            <a:ext cx="300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rbel" pitchFamily="34" charset="0"/>
              </a:rPr>
              <a:t>5</a:t>
            </a:r>
            <a:endParaRPr lang="ru-RU" sz="2800" b="1" dirty="0"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301208"/>
            <a:ext cx="30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04361" y="620688"/>
            <a:ext cx="3486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Пижамные шорты</a:t>
            </a:r>
            <a:endParaRPr lang="ru-RU" sz="3200" b="1" dirty="0"/>
          </a:p>
        </p:txBody>
      </p:sp>
      <p:pic>
        <p:nvPicPr>
          <p:cNvPr id="10" name="Содержимое 5" descr="лист 10.jpg"/>
          <p:cNvPicPr>
            <a:picLocks noChangeAspect="1"/>
          </p:cNvPicPr>
          <p:nvPr/>
        </p:nvPicPr>
        <p:blipFill>
          <a:blip r:embed="rId2" cstate="print"/>
          <a:srcRect l="2740" t="8010" b="1206"/>
          <a:stretch>
            <a:fillRect/>
          </a:stretch>
        </p:blipFill>
        <p:spPr>
          <a:xfrm>
            <a:off x="83148" y="1196752"/>
            <a:ext cx="4128812" cy="529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620688"/>
            <a:ext cx="3460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Пижамные брюки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6334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42210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3501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0"/>
            <a:ext cx="2687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Детали кроя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20072" y="400506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61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/>
              <a:t>План работы по пошиву пижамных брюк.</a:t>
            </a:r>
            <a:endParaRPr lang="ru-RU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77891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1</a:t>
            </a:r>
            <a:r>
              <a:rPr lang="ru-RU" sz="3200" dirty="0" smtClean="0"/>
              <a:t>. Обработать шаговые срезы.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2. Соединить правую и левую детали брюк.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3.Обработать верхний срез.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4.Обработать нижние срезы.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5.Отутюжить готовое изделие.</a:t>
            </a:r>
            <a:endParaRPr lang="ru-RU" sz="3200" dirty="0"/>
          </a:p>
        </p:txBody>
      </p:sp>
      <p:pic>
        <p:nvPicPr>
          <p:cNvPr id="61442" name="Picture 2" descr="https://mywishboard.com/thumbs/wish/x/r/j/600x0_eccdcqziczkctqeh_jpg_040c.jpg"/>
          <p:cNvPicPr>
            <a:picLocks noChangeAspect="1" noChangeArrowheads="1"/>
          </p:cNvPicPr>
          <p:nvPr/>
        </p:nvPicPr>
        <p:blipFill>
          <a:blip r:embed="rId2" cstate="print"/>
          <a:srcRect l="29440" t="2724"/>
          <a:stretch>
            <a:fillRect/>
          </a:stretch>
        </p:blipFill>
        <p:spPr bwMode="auto">
          <a:xfrm>
            <a:off x="6857000" y="2832763"/>
            <a:ext cx="2287000" cy="402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5581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Практическая работа:</a:t>
            </a:r>
          </a:p>
          <a:p>
            <a:pPr algn="ctr"/>
            <a:r>
              <a:rPr lang="ru-RU" sz="3200" b="1" dirty="0" smtClean="0"/>
              <a:t> «Обработка шаговых срезов»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6165304"/>
            <a:ext cx="217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Учебник СТР.79</a:t>
            </a:r>
            <a:endParaRPr lang="ru-RU" sz="2400" dirty="0"/>
          </a:p>
        </p:txBody>
      </p:sp>
      <p:pic>
        <p:nvPicPr>
          <p:cNvPr id="63490" name="Picture 2" descr="https://fsd.multiurok.ru/html/2018/03/18/s_5aae0693d12d4/img0.jpg"/>
          <p:cNvPicPr>
            <a:picLocks noChangeAspect="1" noChangeArrowheads="1"/>
          </p:cNvPicPr>
          <p:nvPr/>
        </p:nvPicPr>
        <p:blipFill>
          <a:blip r:embed="rId2" cstate="print"/>
          <a:srcRect l="55694" t="36395" r="494" b="7168"/>
          <a:stretch>
            <a:fillRect/>
          </a:stretch>
        </p:blipFill>
        <p:spPr bwMode="auto">
          <a:xfrm>
            <a:off x="176985" y="1412776"/>
            <a:ext cx="4811903" cy="4648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2420888"/>
            <a:ext cx="44205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Выбрать вид соединительного шва.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Обработать шаговые срезы брюк.</a:t>
            </a:r>
          </a:p>
          <a:p>
            <a:pPr marL="342900" indent="-342900">
              <a:buAutoNum type="arabicPeriod"/>
            </a:pPr>
            <a:r>
              <a:rPr lang="ru-RU" sz="2000" dirty="0" err="1" smtClean="0"/>
              <a:t>Приутюжить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149080"/>
            <a:ext cx="3849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Проверка качества работы: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Соединительный шов</a:t>
            </a:r>
          </a:p>
          <a:p>
            <a:pPr marL="342900" indent="-342900"/>
            <a:r>
              <a:rPr lang="ru-RU" dirty="0" smtClean="0"/>
              <a:t> соответствует требованиям.</a:t>
            </a:r>
          </a:p>
          <a:p>
            <a:pPr marL="342900" indent="-342900"/>
            <a:r>
              <a:rPr lang="ru-RU" dirty="0" smtClean="0"/>
              <a:t>2. Влажно – тепловая обработка</a:t>
            </a:r>
          </a:p>
          <a:p>
            <a:pPr marL="342900" indent="-342900"/>
            <a:r>
              <a:rPr lang="ru-RU" dirty="0" smtClean="0"/>
              <a:t> выполнена качественно.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988840"/>
            <a:ext cx="173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Ход работы</a:t>
            </a:r>
            <a:endParaRPr lang="ru-R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fsd.multiurok.ru/html/2020/04/28/s_5ea7c5e3ef937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628"/>
            <a:ext cx="9251504" cy="693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Пижамы бывают для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………….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ользователь\Desktop\19455732_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53344"/>
            <a:ext cx="5904656" cy="5904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260648"/>
            <a:ext cx="134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детей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взрослых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Пользователь\Desktop\069ef0fa019c21e410e57ed34ecdaf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265" t="1621" r="23911"/>
          <a:stretch>
            <a:fillRect/>
          </a:stretch>
        </p:blipFill>
        <p:spPr bwMode="auto">
          <a:xfrm>
            <a:off x="5076056" y="978549"/>
            <a:ext cx="2160240" cy="5463823"/>
          </a:xfrm>
          <a:prstGeom prst="rect">
            <a:avLst/>
          </a:prstGeom>
          <a:noFill/>
        </p:spPr>
      </p:pic>
      <p:pic>
        <p:nvPicPr>
          <p:cNvPr id="1027" name="Picture 3" descr="D:\Пользователь\Desktop\9299414-1.jpg"/>
          <p:cNvPicPr>
            <a:picLocks noChangeAspect="1" noChangeArrowheads="1"/>
          </p:cNvPicPr>
          <p:nvPr/>
        </p:nvPicPr>
        <p:blipFill>
          <a:blip r:embed="rId4" cstate="print"/>
          <a:srcRect l="14505" t="1209" r="17807"/>
          <a:stretch>
            <a:fillRect/>
          </a:stretch>
        </p:blipFill>
        <p:spPr bwMode="auto">
          <a:xfrm>
            <a:off x="1619672" y="852263"/>
            <a:ext cx="2942339" cy="57258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Пижамы бывают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…………и ………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16632"/>
            <a:ext cx="1911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женские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116632"/>
            <a:ext cx="19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мужские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mpic/5332172/img_id6338970675572100944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3888432" cy="520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Пижама состоит из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в который входят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изделия: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748464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692696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2434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Пижамная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сорочка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725144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Пижамные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брюки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4521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Тема урока:</a:t>
            </a:r>
            <a:r>
              <a:rPr lang="ru-RU" sz="4400" b="1" dirty="0" smtClean="0"/>
              <a:t> </a:t>
            </a:r>
          </a:p>
          <a:p>
            <a:r>
              <a:rPr lang="ru-RU" sz="4400" b="1" u="sng" dirty="0" smtClean="0"/>
              <a:t>«Пошив пижамных брюк (шорт)»</a:t>
            </a:r>
            <a:endParaRPr lang="ru-RU" sz="4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Администратор\Desktop\prodaetsya-dom-4-komnatny-f9427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1187624" y="24928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4" action="ppaction://hlinksldjump"/>
              </a:rPr>
              <a:t>1</a:t>
            </a:r>
            <a:endParaRPr lang="ru-RU" sz="4000" dirty="0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059832" y="24928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5" action="ppaction://hlinksldjump"/>
              </a:rPr>
              <a:t>2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628800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ВЫБЕРИ      ВОПРОС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24928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hlinkClick r:id="rId6" action="ppaction://hlinksldjump"/>
              </a:rPr>
              <a:t>3</a:t>
            </a:r>
            <a:endParaRPr lang="ru-RU" sz="4000" dirty="0"/>
          </a:p>
        </p:txBody>
      </p:sp>
      <p:sp>
        <p:nvSpPr>
          <p:cNvPr id="10" name="Овал 9"/>
          <p:cNvSpPr/>
          <p:nvPr/>
        </p:nvSpPr>
        <p:spPr>
          <a:xfrm>
            <a:off x="6588224" y="24928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7" action="ppaction://hlinksldjump"/>
              </a:rPr>
              <a:t>4</a:t>
            </a:r>
            <a:endParaRPr lang="ru-RU" sz="4000" dirty="0"/>
          </a:p>
        </p:txBody>
      </p:sp>
      <p:sp>
        <p:nvSpPr>
          <p:cNvPr id="11" name="Овал 10"/>
          <p:cNvSpPr/>
          <p:nvPr/>
        </p:nvSpPr>
        <p:spPr>
          <a:xfrm>
            <a:off x="1259632" y="422108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8" action="ppaction://hlinksldjump"/>
              </a:rPr>
              <a:t>1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3059832" y="4293096"/>
            <a:ext cx="914400" cy="863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9" action="ppaction://hlinksldjump"/>
              </a:rPr>
              <a:t>2</a:t>
            </a:r>
            <a:endParaRPr lang="ru-RU" sz="4000" dirty="0"/>
          </a:p>
        </p:txBody>
      </p:sp>
      <p:sp>
        <p:nvSpPr>
          <p:cNvPr id="13" name="Овал 12"/>
          <p:cNvSpPr/>
          <p:nvPr/>
        </p:nvSpPr>
        <p:spPr>
          <a:xfrm>
            <a:off x="4860032" y="429309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10" action="ppaction://hlinksldjump"/>
              </a:rPr>
              <a:t>3</a:t>
            </a:r>
            <a:endParaRPr lang="ru-RU" sz="4000" dirty="0"/>
          </a:p>
        </p:txBody>
      </p:sp>
      <p:sp>
        <p:nvSpPr>
          <p:cNvPr id="14" name="Овал 13"/>
          <p:cNvSpPr/>
          <p:nvPr/>
        </p:nvSpPr>
        <p:spPr>
          <a:xfrm>
            <a:off x="6588224" y="4221088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hlinkClick r:id="rId11" action="ppaction://hlinksldjump"/>
              </a:rPr>
              <a:t>4</a:t>
            </a:r>
            <a:endParaRPr lang="ru-RU" sz="4000" dirty="0"/>
          </a:p>
        </p:txBody>
      </p:sp>
      <p:sp>
        <p:nvSpPr>
          <p:cNvPr id="15" name="Стрелка вправо 14">
            <a:hlinkClick r:id="rId12" action="ppaction://hlinksldjump"/>
          </p:cNvPr>
          <p:cNvSpPr/>
          <p:nvPr/>
        </p:nvSpPr>
        <p:spPr>
          <a:xfrm>
            <a:off x="7380312" y="5877272"/>
            <a:ext cx="979488" cy="43204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588224" y="6309320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Перейти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теме урока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Нижний срез пижамной сорочки можно обработать: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5085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Запошивочным швом.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Б. Стачным швом.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В. Швом вподгибку с закрытым срезом.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092950" y="5517231"/>
            <a:ext cx="979488" cy="43204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какому виду белья относят ночные и пижамные  сорочки?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5013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А. Столовое бельё.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Б. Нательное бельё.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В. Постельное бельё.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начало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092950" y="5733256"/>
            <a:ext cx="1151458" cy="50405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498</Words>
  <Application>Microsoft Office PowerPoint</Application>
  <PresentationFormat>Экран (4:3)</PresentationFormat>
  <Paragraphs>171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Пижамы бывают для …….. и …………. </vt:lpstr>
      <vt:lpstr>Пижамы бывают …………и ……… </vt:lpstr>
      <vt:lpstr>Пижама состоит из комплекта, в который входят .... изделия:</vt:lpstr>
      <vt:lpstr>Слайд 6</vt:lpstr>
      <vt:lpstr>Слайд 7</vt:lpstr>
      <vt:lpstr>Нижний срез пижамной сорочки можно обработать:</vt:lpstr>
      <vt:lpstr>К какому виду белья относят ночные и пижамные  сорочки?</vt:lpstr>
      <vt:lpstr>Из скольких деталей состоит крой пижамной сорочки без плечевого шва?</vt:lpstr>
      <vt:lpstr>Какой соединительный шов мы применяли при пошиве пижамной сорочки?</vt:lpstr>
      <vt:lpstr>Из каких тканей лучше сшить пижамную сорочку?</vt:lpstr>
      <vt:lpstr>Как обрабатывают срез горловины пижамной сорочки?</vt:lpstr>
      <vt:lpstr>К каким изделиям по способу носки относится пижамная сорочка?</vt:lpstr>
      <vt:lpstr>Каким швом обработаны срезы рукавов пижамной сорочки?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Пижама.</dc:title>
  <dc:creator>Пользователь</dc:creator>
  <cp:lastModifiedBy>User</cp:lastModifiedBy>
  <cp:revision>130</cp:revision>
  <dcterms:created xsi:type="dcterms:W3CDTF">2019-10-29T02:22:23Z</dcterms:created>
  <dcterms:modified xsi:type="dcterms:W3CDTF">2022-12-01T18:59:53Z</dcterms:modified>
</cp:coreProperties>
</file>