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4" r:id="rId3"/>
    <p:sldId id="277" r:id="rId4"/>
    <p:sldId id="278" r:id="rId5"/>
    <p:sldId id="285" r:id="rId6"/>
    <p:sldId id="282" r:id="rId7"/>
    <p:sldId id="286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3" autoAdjust="0"/>
    <p:restoredTop sz="94660"/>
  </p:normalViewPr>
  <p:slideViewPr>
    <p:cSldViewPr>
      <p:cViewPr varScale="1">
        <p:scale>
          <a:sx n="103" d="100"/>
          <a:sy n="103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04000" cy="1470025"/>
          </a:xfrm>
        </p:spPr>
        <p:txBody>
          <a:bodyPr/>
          <a:lstStyle>
            <a:lvl1pPr>
              <a:defRPr sz="4800" b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88840"/>
            <a:ext cx="7740000" cy="4248000"/>
          </a:xfrm>
        </p:spPr>
        <p:txBody>
          <a:bodyPr/>
          <a:lstStyle>
            <a:lvl2pPr marL="741600" indent="-284400">
              <a:defRPr/>
            </a:lvl2pPr>
            <a:lvl3pPr marL="1144800" indent="-230400"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684213" y="1988840"/>
            <a:ext cx="7704137" cy="4248000"/>
          </a:xfrm>
        </p:spPr>
        <p:txBody>
          <a:bodyPr/>
          <a:lstStyle>
            <a:lvl1pPr marL="108000" indent="0">
              <a:buNone/>
              <a:defRPr/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684213" y="1988840"/>
            <a:ext cx="7704137" cy="4248000"/>
          </a:xfrm>
        </p:spPr>
        <p:txBody>
          <a:bodyPr/>
          <a:lstStyle>
            <a:lvl1pPr marL="342000" indent="-342000">
              <a:buFont typeface="Wingdings" pitchFamily="2" charset="2"/>
              <a:buChar char="§"/>
              <a:defRPr/>
            </a:lvl1pPr>
            <a:lvl2pPr marL="741600" indent="-284400">
              <a:buFont typeface="Arial" pitchFamily="34" charset="0"/>
              <a:buChar char="•"/>
              <a:defRPr/>
            </a:lvl2pPr>
            <a:lvl3pPr marL="1144800" indent="-230400">
              <a:buFont typeface="Arial" pitchFamily="34" charset="0"/>
              <a:buChar char="-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989312"/>
            <a:ext cx="3600000" cy="42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424" y="1989312"/>
            <a:ext cx="3600000" cy="42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84213" y="692150"/>
            <a:ext cx="773906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84213" y="2027238"/>
            <a:ext cx="7739062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17375E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332656"/>
            <a:ext cx="51058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u="sng" dirty="0" smtClean="0">
                <a:solidFill>
                  <a:schemeClr val="tx2"/>
                </a:solidFill>
              </a:rPr>
              <a:t> «Сувенирная игрушка «ЗАЙКА»</a:t>
            </a:r>
            <a:endParaRPr lang="ru-RU" sz="2400" b="1" u="sng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IMG_20221031_125149.jpg"/>
          <p:cNvPicPr>
            <a:picLocks noChangeAspect="1"/>
          </p:cNvPicPr>
          <p:nvPr/>
        </p:nvPicPr>
        <p:blipFill>
          <a:blip r:embed="rId2" cstate="print"/>
          <a:srcRect t="11176" r="2882" b="8663"/>
          <a:stretch>
            <a:fillRect/>
          </a:stretch>
        </p:blipFill>
        <p:spPr>
          <a:xfrm>
            <a:off x="1331640" y="1556792"/>
            <a:ext cx="6480720" cy="4011874"/>
          </a:xfrm>
          <a:prstGeom prst="round2Diag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9912" y="5589240"/>
            <a:ext cx="4629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Выполнила: учитель трудового обучения</a:t>
            </a:r>
          </a:p>
          <a:p>
            <a:pPr algn="r"/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Ларькина</a:t>
            </a:r>
            <a:r>
              <a:rPr lang="ru-RU" dirty="0" smtClean="0">
                <a:solidFill>
                  <a:schemeClr val="tx2"/>
                </a:solidFill>
              </a:rPr>
              <a:t> Е.Н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artinkin.net/uploads/posts/2022-03/1647901403_27-kartinkin-net-p-shveinie-prinadlezhnosti-kartinki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73016"/>
            <a:ext cx="4032448" cy="268764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67744" y="980728"/>
            <a:ext cx="484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Для работы нам потребуются: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700808"/>
            <a:ext cx="1945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Материалы</a:t>
            </a:r>
            <a:endParaRPr lang="ru-RU" sz="2400" b="1" u="sng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1700808"/>
            <a:ext cx="2263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Инструменты</a:t>
            </a:r>
            <a:endParaRPr lang="ru-RU" sz="2400" b="1" u="sng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204864"/>
            <a:ext cx="2551724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Ткань для основных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 деталей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Ткань для платья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Кружево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Атласная лента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Нитки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Бусины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4168" y="2276872"/>
            <a:ext cx="2193614" cy="2534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Ручная игла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Булавки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Ножницы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Швейная машина</a:t>
            </a:r>
          </a:p>
          <a:p>
            <a:pPr>
              <a:lnSpc>
                <a:spcPct val="150000"/>
              </a:lnSpc>
            </a:pPr>
            <a:r>
              <a:rPr lang="ru-RU" b="1" dirty="0" err="1" smtClean="0">
                <a:solidFill>
                  <a:schemeClr val="tx2"/>
                </a:solidFill>
              </a:rPr>
              <a:t>Оверлок</a:t>
            </a:r>
            <a:endParaRPr lang="ru-RU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Утюг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21031_095503_1.jpg"/>
          <p:cNvPicPr>
            <a:picLocks noChangeAspect="1"/>
          </p:cNvPicPr>
          <p:nvPr/>
        </p:nvPicPr>
        <p:blipFill>
          <a:blip r:embed="rId2" cstate="print"/>
          <a:srcRect l="12156" t="8840" r="8280" b="2755"/>
          <a:stretch>
            <a:fillRect/>
          </a:stretch>
        </p:blipFill>
        <p:spPr>
          <a:xfrm>
            <a:off x="2627783" y="1412776"/>
            <a:ext cx="5789443" cy="4824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3928" y="620688"/>
            <a:ext cx="3330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chemeClr val="tx2"/>
                </a:solidFill>
              </a:rPr>
              <a:t>Детали кроя</a:t>
            </a:r>
            <a:endParaRPr lang="ru-RU" sz="4000" b="1" u="sng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IMG_20221031_12511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2656"/>
            <a:ext cx="1509632" cy="2012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2132856"/>
            <a:ext cx="1974515" cy="3890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Голова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Ухо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Лапка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Туловище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Платье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Рукав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92696"/>
            <a:ext cx="6241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Выполнение работы по изготовлению зайчика.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IMG_20221031_094153_1.jpg"/>
          <p:cNvPicPr>
            <a:picLocks noChangeAspect="1"/>
          </p:cNvPicPr>
          <p:nvPr/>
        </p:nvPicPr>
        <p:blipFill>
          <a:blip r:embed="rId2" cstate="print"/>
          <a:srcRect t="6250" r="5000" b="3750"/>
          <a:stretch>
            <a:fillRect/>
          </a:stretch>
        </p:blipFill>
        <p:spPr>
          <a:xfrm rot="5400000">
            <a:off x="1746632" y="1031891"/>
            <a:ext cx="1800201" cy="2273939"/>
          </a:xfrm>
          <a:prstGeom prst="rect">
            <a:avLst/>
          </a:prstGeom>
        </p:spPr>
      </p:pic>
      <p:pic>
        <p:nvPicPr>
          <p:cNvPr id="5" name="Рисунок 4" descr="IMG_20221031_121439.jpg"/>
          <p:cNvPicPr>
            <a:picLocks noChangeAspect="1"/>
          </p:cNvPicPr>
          <p:nvPr/>
        </p:nvPicPr>
        <p:blipFill>
          <a:blip r:embed="rId3" cstate="print"/>
          <a:srcRect l="7692" t="5128" r="11538"/>
          <a:stretch>
            <a:fillRect/>
          </a:stretch>
        </p:blipFill>
        <p:spPr>
          <a:xfrm>
            <a:off x="827583" y="3429000"/>
            <a:ext cx="2370427" cy="2088232"/>
          </a:xfrm>
          <a:prstGeom prst="rect">
            <a:avLst/>
          </a:prstGeom>
        </p:spPr>
      </p:pic>
      <p:pic>
        <p:nvPicPr>
          <p:cNvPr id="6" name="Рисунок 5" descr="IMG_20221031_124907_1.jpg"/>
          <p:cNvPicPr>
            <a:picLocks noChangeAspect="1"/>
          </p:cNvPicPr>
          <p:nvPr/>
        </p:nvPicPr>
        <p:blipFill>
          <a:blip r:embed="rId4" cstate="print"/>
          <a:srcRect l="9059" r="32056" b="52869"/>
          <a:stretch>
            <a:fillRect/>
          </a:stretch>
        </p:blipFill>
        <p:spPr>
          <a:xfrm>
            <a:off x="3563888" y="4077072"/>
            <a:ext cx="2088232" cy="2088232"/>
          </a:xfrm>
          <a:prstGeom prst="rect">
            <a:avLst/>
          </a:prstGeom>
        </p:spPr>
      </p:pic>
      <p:pic>
        <p:nvPicPr>
          <p:cNvPr id="11" name="Рисунок 10" descr="IMG_20221031_1258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7576" y="3717032"/>
            <a:ext cx="1984010" cy="18722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23928" y="1772816"/>
            <a:ext cx="18271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2"/>
                </a:solidFill>
              </a:rPr>
              <a:t>Раскрой </a:t>
            </a:r>
          </a:p>
          <a:p>
            <a:pPr algn="ctr"/>
            <a:r>
              <a:rPr lang="ru-RU" sz="2400" b="1" u="sng" dirty="0" smtClean="0">
                <a:solidFill>
                  <a:schemeClr val="tx2"/>
                </a:solidFill>
              </a:rPr>
              <a:t>и</a:t>
            </a:r>
          </a:p>
          <a:p>
            <a:pPr algn="ctr"/>
            <a:r>
              <a:rPr lang="ru-RU" sz="2400" b="1" u="sng" dirty="0" smtClean="0">
                <a:solidFill>
                  <a:schemeClr val="tx2"/>
                </a:solidFill>
              </a:rPr>
              <a:t> заготовка </a:t>
            </a:r>
          </a:p>
          <a:p>
            <a:pPr algn="ctr"/>
            <a:r>
              <a:rPr lang="ru-RU" sz="2400" b="1" u="sng" dirty="0" smtClean="0">
                <a:solidFill>
                  <a:schemeClr val="tx2"/>
                </a:solidFill>
              </a:rPr>
              <a:t>основных </a:t>
            </a:r>
          </a:p>
          <a:p>
            <a:pPr algn="ctr"/>
            <a:r>
              <a:rPr lang="ru-RU" sz="2400" b="1" u="sng" dirty="0" smtClean="0">
                <a:solidFill>
                  <a:schemeClr val="tx2"/>
                </a:solidFill>
              </a:rPr>
              <a:t>деталей.</a:t>
            </a:r>
            <a:endParaRPr lang="ru-RU" sz="2400" b="1" u="sng" dirty="0">
              <a:solidFill>
                <a:schemeClr val="tx2"/>
              </a:solidFill>
            </a:endParaRPr>
          </a:p>
        </p:txBody>
      </p:sp>
      <p:pic>
        <p:nvPicPr>
          <p:cNvPr id="15" name="Рисунок 14" descr="IMG_20221031_130329_1.jpg"/>
          <p:cNvPicPr>
            <a:picLocks noChangeAspect="1"/>
          </p:cNvPicPr>
          <p:nvPr/>
        </p:nvPicPr>
        <p:blipFill>
          <a:blip r:embed="rId6" cstate="print"/>
          <a:srcRect t="14512" r="18733" b="21636"/>
          <a:stretch>
            <a:fillRect/>
          </a:stretch>
        </p:blipFill>
        <p:spPr>
          <a:xfrm>
            <a:off x="6012160" y="1268760"/>
            <a:ext cx="2016224" cy="2112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21031_130223.jpg"/>
          <p:cNvPicPr>
            <a:picLocks noChangeAspect="1"/>
          </p:cNvPicPr>
          <p:nvPr/>
        </p:nvPicPr>
        <p:blipFill>
          <a:blip r:embed="rId2" cstate="print"/>
          <a:srcRect t="7311" r="15522" b="17146"/>
          <a:stretch>
            <a:fillRect/>
          </a:stretch>
        </p:blipFill>
        <p:spPr>
          <a:xfrm>
            <a:off x="1115616" y="3789040"/>
            <a:ext cx="1872208" cy="2232248"/>
          </a:xfrm>
          <a:prstGeom prst="rect">
            <a:avLst/>
          </a:prstGeom>
        </p:spPr>
      </p:pic>
      <p:pic>
        <p:nvPicPr>
          <p:cNvPr id="6" name="Рисунок 5" descr="IMG_20221031_130316_1.jpg"/>
          <p:cNvPicPr>
            <a:picLocks noChangeAspect="1"/>
          </p:cNvPicPr>
          <p:nvPr/>
        </p:nvPicPr>
        <p:blipFill>
          <a:blip r:embed="rId3" cstate="print"/>
          <a:srcRect t="9260" r="5341" b="7399"/>
          <a:stretch>
            <a:fillRect/>
          </a:stretch>
        </p:blipFill>
        <p:spPr>
          <a:xfrm>
            <a:off x="5940152" y="3717032"/>
            <a:ext cx="1944216" cy="2282341"/>
          </a:xfrm>
          <a:prstGeom prst="rect">
            <a:avLst/>
          </a:prstGeom>
        </p:spPr>
      </p:pic>
      <p:pic>
        <p:nvPicPr>
          <p:cNvPr id="7" name="Рисунок 6" descr="IMG_20221031_130409.jpg"/>
          <p:cNvPicPr>
            <a:picLocks noChangeAspect="1"/>
          </p:cNvPicPr>
          <p:nvPr/>
        </p:nvPicPr>
        <p:blipFill>
          <a:blip r:embed="rId4" cstate="print"/>
          <a:srcRect l="-4536" b="4753"/>
          <a:stretch>
            <a:fillRect/>
          </a:stretch>
        </p:blipFill>
        <p:spPr>
          <a:xfrm>
            <a:off x="6372200" y="1196752"/>
            <a:ext cx="1803648" cy="21911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47864" y="1628800"/>
            <a:ext cx="21358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2"/>
                </a:solidFill>
              </a:rPr>
              <a:t>Выполнение</a:t>
            </a:r>
          </a:p>
          <a:p>
            <a:pPr algn="ctr"/>
            <a:r>
              <a:rPr lang="ru-RU" sz="2400" b="1" u="sng" dirty="0" smtClean="0">
                <a:solidFill>
                  <a:schemeClr val="tx2"/>
                </a:solidFill>
              </a:rPr>
              <a:t> машинных</a:t>
            </a:r>
          </a:p>
          <a:p>
            <a:pPr algn="ctr"/>
            <a:r>
              <a:rPr lang="ru-RU" sz="2400" b="1" u="sng" dirty="0" smtClean="0">
                <a:solidFill>
                  <a:schemeClr val="tx2"/>
                </a:solidFill>
              </a:rPr>
              <a:t> работ</a:t>
            </a:r>
            <a:endParaRPr lang="ru-RU" sz="2400" b="1" u="sng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692696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Выполнение работы по изготовлению зайчика.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IMG_20221031_193708.jpg"/>
          <p:cNvPicPr>
            <a:picLocks noChangeAspect="1"/>
          </p:cNvPicPr>
          <p:nvPr/>
        </p:nvPicPr>
        <p:blipFill>
          <a:blip r:embed="rId5" cstate="print"/>
          <a:srcRect l="7954" t="11269" r="4547" b="9187"/>
          <a:stretch>
            <a:fillRect/>
          </a:stretch>
        </p:blipFill>
        <p:spPr>
          <a:xfrm>
            <a:off x="827584" y="1196752"/>
            <a:ext cx="1800200" cy="2182061"/>
          </a:xfrm>
          <a:prstGeom prst="rect">
            <a:avLst/>
          </a:prstGeom>
        </p:spPr>
      </p:pic>
      <p:pic>
        <p:nvPicPr>
          <p:cNvPr id="12" name="Рисунок 11" descr="IMG_20221031_124830.jpg"/>
          <p:cNvPicPr>
            <a:picLocks noChangeAspect="1"/>
          </p:cNvPicPr>
          <p:nvPr/>
        </p:nvPicPr>
        <p:blipFill>
          <a:blip r:embed="rId6" cstate="print"/>
          <a:srcRect l="1176" t="14300" r="4326" b="8001"/>
          <a:stretch>
            <a:fillRect/>
          </a:stretch>
        </p:blipFill>
        <p:spPr>
          <a:xfrm>
            <a:off x="3203848" y="3068960"/>
            <a:ext cx="2568934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47664" y="908720"/>
            <a:ext cx="647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tx2"/>
                </a:solidFill>
              </a:rPr>
              <a:t>План работы. Соотнеси рисунок и название операции.</a:t>
            </a:r>
            <a:endParaRPr lang="ru-RU" b="1" u="sng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620688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Выполнение работы по изготовлению зайчика.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2348880"/>
            <a:ext cx="262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2. Заготовить туловище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17" name="Рисунок 16" descr="IMG_20221031_131427_1.jpg"/>
          <p:cNvPicPr>
            <a:picLocks noChangeAspect="1"/>
          </p:cNvPicPr>
          <p:nvPr/>
        </p:nvPicPr>
        <p:blipFill>
          <a:blip r:embed="rId2" cstate="print"/>
          <a:srcRect t="11538" r="21339"/>
          <a:stretch>
            <a:fillRect/>
          </a:stretch>
        </p:blipFill>
        <p:spPr>
          <a:xfrm>
            <a:off x="6876256" y="1268760"/>
            <a:ext cx="1440160" cy="1162316"/>
          </a:xfrm>
          <a:prstGeom prst="rect">
            <a:avLst/>
          </a:prstGeom>
        </p:spPr>
      </p:pic>
      <p:pic>
        <p:nvPicPr>
          <p:cNvPr id="18" name="Рисунок 17" descr="IMG_20221031_131852.jpg"/>
          <p:cNvPicPr>
            <a:picLocks noChangeAspect="1"/>
          </p:cNvPicPr>
          <p:nvPr/>
        </p:nvPicPr>
        <p:blipFill>
          <a:blip r:embed="rId3" cstate="print"/>
          <a:srcRect l="9524" r="14286" b="17857"/>
          <a:stretch>
            <a:fillRect/>
          </a:stretch>
        </p:blipFill>
        <p:spPr>
          <a:xfrm>
            <a:off x="6084168" y="2564904"/>
            <a:ext cx="1224136" cy="1759696"/>
          </a:xfrm>
          <a:prstGeom prst="rect">
            <a:avLst/>
          </a:prstGeom>
        </p:spPr>
      </p:pic>
      <p:pic>
        <p:nvPicPr>
          <p:cNvPr id="22" name="Рисунок 21" descr="IMG_20221031_131026.jpg"/>
          <p:cNvPicPr>
            <a:picLocks noChangeAspect="1"/>
          </p:cNvPicPr>
          <p:nvPr/>
        </p:nvPicPr>
        <p:blipFill>
          <a:blip r:embed="rId4" cstate="print"/>
          <a:srcRect l="9935" t="3588" r="5616" b="17471"/>
          <a:stretch>
            <a:fillRect/>
          </a:stretch>
        </p:blipFill>
        <p:spPr>
          <a:xfrm>
            <a:off x="827584" y="1268760"/>
            <a:ext cx="1224136" cy="158417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699792" y="2924944"/>
            <a:ext cx="3744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3. Соединить голову с туловищем.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5816" y="1772816"/>
            <a:ext cx="3636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1. Наполнить детали </a:t>
            </a:r>
            <a:r>
              <a:rPr lang="ru-RU" sz="1600" b="1" dirty="0" err="1" smtClean="0">
                <a:solidFill>
                  <a:schemeClr val="tx2"/>
                </a:solidFill>
              </a:rPr>
              <a:t>синтепоном</a:t>
            </a:r>
            <a:r>
              <a:rPr lang="ru-RU" sz="1600" b="1" dirty="0" smtClean="0">
                <a:solidFill>
                  <a:schemeClr val="tx2"/>
                </a:solidFill>
              </a:rPr>
              <a:t>.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26" name="Рисунок 25" descr="IMG_20221031_132031_1.jpg"/>
          <p:cNvPicPr>
            <a:picLocks noChangeAspect="1"/>
          </p:cNvPicPr>
          <p:nvPr/>
        </p:nvPicPr>
        <p:blipFill>
          <a:blip r:embed="rId5" cstate="print"/>
          <a:srcRect l="40000" t="55556" b="11111"/>
          <a:stretch>
            <a:fillRect/>
          </a:stretch>
        </p:blipFill>
        <p:spPr>
          <a:xfrm>
            <a:off x="1115616" y="2943613"/>
            <a:ext cx="1530170" cy="113345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419872" y="3501008"/>
            <a:ext cx="2174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4. Заготовить юбку.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29" name="Рисунок 28" descr="IMG_20221031_1314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4365104"/>
            <a:ext cx="1369848" cy="113397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15816" y="4005064"/>
            <a:ext cx="3130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5. Вставить  лапки в рукава. 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32" name="Рисунок 31" descr="IMG_20221031_132303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5013176"/>
            <a:ext cx="1344371" cy="126485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267744" y="4509120"/>
            <a:ext cx="4876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6. Пришить юбку и готовые лапки к туловищу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03848" y="5013176"/>
            <a:ext cx="2438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7. Оформить игрушку.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36" name="Рисунок 35" descr="IMG_20221031_125112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584" y="4221087"/>
            <a:ext cx="1460114" cy="1946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196752"/>
            <a:ext cx="7708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СПАСИБО ВАМ ЗА РАБОТУ И ВНИМАНИЕ!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s://tsdbklimovo.ru/wp-content/uploads/2020/09/s120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725144"/>
            <a:ext cx="2114957" cy="1395871"/>
          </a:xfrm>
          <a:prstGeom prst="rect">
            <a:avLst/>
          </a:prstGeom>
          <a:noFill/>
        </p:spPr>
      </p:pic>
      <p:sp>
        <p:nvSpPr>
          <p:cNvPr id="5124" name="AutoShape 4" descr="https://webmg.ru/wp-content/uploads/2020/12/0-10-scal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webmg.ru/wp-content/uploads/2020/12/0-10-scal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 descr="IMG_20221031_12511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916832"/>
            <a:ext cx="2880320" cy="3840427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136</Words>
  <Application>Microsoft Office PowerPoint</Application>
  <PresentationFormat>Экран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138</cp:revision>
  <dcterms:created xsi:type="dcterms:W3CDTF">2011-07-06T07:21:00Z</dcterms:created>
  <dcterms:modified xsi:type="dcterms:W3CDTF">2023-06-19T13:55:20Z</dcterms:modified>
</cp:coreProperties>
</file>