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4" r:id="rId4"/>
    <p:sldId id="260" r:id="rId5"/>
    <p:sldId id="277" r:id="rId6"/>
    <p:sldId id="279" r:id="rId7"/>
    <p:sldId id="262" r:id="rId8"/>
    <p:sldId id="270" r:id="rId9"/>
    <p:sldId id="268" r:id="rId10"/>
    <p:sldId id="266" r:id="rId11"/>
    <p:sldId id="272" r:id="rId12"/>
    <p:sldId id="278" r:id="rId13"/>
    <p:sldId id="273" r:id="rId14"/>
    <p:sldId id="280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30240" t="25200" r="31961" b="25661"/>
          <a:stretch>
            <a:fillRect/>
          </a:stretch>
        </p:blipFill>
        <p:spPr bwMode="auto">
          <a:xfrm>
            <a:off x="2699792" y="764704"/>
            <a:ext cx="3960440" cy="51485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0"/>
            <a:ext cx="2674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18 декабря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021288"/>
            <a:ext cx="834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Долгожданный дан звонок, начинается урок!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647" t="11040" r="38576" b="58231"/>
          <a:stretch>
            <a:fillRect/>
          </a:stretch>
        </p:blipFill>
        <p:spPr bwMode="auto">
          <a:xfrm>
            <a:off x="1475656" y="0"/>
            <a:ext cx="6350206" cy="2448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42088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Пришивая пуговицу, ткань прокалываем иглой с лицевой стороны, чтобы узелок спрятался под пуговку.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903893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С изнаночной стороны стараемся проколы иглы делать в одних и тех же местах.</a:t>
            </a: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647" t="41769" r="38576" b="24401"/>
          <a:stretch>
            <a:fillRect/>
          </a:stretch>
        </p:blipFill>
        <p:spPr bwMode="auto">
          <a:xfrm>
            <a:off x="1403648" y="3284984"/>
            <a:ext cx="627703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2866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tx2"/>
                </a:solidFill>
                <a:latin typeface="+mj-lt"/>
              </a:rPr>
              <a:t>Значение узоров пришитых пуговиц</a:t>
            </a:r>
          </a:p>
          <a:p>
            <a:pPr algn="ctr"/>
            <a:endParaRPr lang="ru-RU" sz="2800" b="1" i="1" dirty="0">
              <a:ln w="11430"/>
              <a:solidFill>
                <a:schemeClr val="tx2"/>
              </a:solidFill>
            </a:endParaRPr>
          </a:p>
        </p:txBody>
      </p:sp>
      <p:sp>
        <p:nvSpPr>
          <p:cNvPr id="32" name="WordArt 22"/>
          <p:cNvSpPr>
            <a:spLocks noChangeArrowheads="1" noChangeShapeType="1" noTextEdit="1"/>
          </p:cNvSpPr>
          <p:nvPr/>
        </p:nvSpPr>
        <p:spPr bwMode="auto">
          <a:xfrm>
            <a:off x="642910" y="3143248"/>
            <a:ext cx="1646237" cy="1136653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Impact"/>
            </a:endParaRPr>
          </a:p>
        </p:txBody>
      </p:sp>
      <p:sp>
        <p:nvSpPr>
          <p:cNvPr id="34" name="WordArt 22"/>
          <p:cNvSpPr>
            <a:spLocks noChangeArrowheads="1" noChangeShapeType="1" noTextEdit="1"/>
          </p:cNvSpPr>
          <p:nvPr/>
        </p:nvSpPr>
        <p:spPr bwMode="auto">
          <a:xfrm>
            <a:off x="3857620" y="1571612"/>
            <a:ext cx="1646237" cy="1208091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Impact"/>
            </a:endParaRPr>
          </a:p>
        </p:txBody>
      </p:sp>
      <p:sp>
        <p:nvSpPr>
          <p:cNvPr id="37" name="WordArt 22"/>
          <p:cNvSpPr>
            <a:spLocks noChangeArrowheads="1" noChangeShapeType="1" noTextEdit="1"/>
          </p:cNvSpPr>
          <p:nvPr/>
        </p:nvSpPr>
        <p:spPr bwMode="auto">
          <a:xfrm>
            <a:off x="4714876" y="3071810"/>
            <a:ext cx="1646237" cy="1208091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Impact"/>
            </a:endParaRPr>
          </a:p>
        </p:txBody>
      </p:sp>
      <p:graphicFrame>
        <p:nvGraphicFramePr>
          <p:cNvPr id="38" name="Group 31"/>
          <p:cNvGraphicFramePr>
            <a:graphicFrameLocks/>
          </p:cNvGraphicFramePr>
          <p:nvPr/>
        </p:nvGraphicFramePr>
        <p:xfrm>
          <a:off x="571473" y="1214421"/>
          <a:ext cx="7643865" cy="4643472"/>
        </p:xfrm>
        <a:graphic>
          <a:graphicData uri="http://schemas.openxmlformats.org/drawingml/2006/table">
            <a:tbl>
              <a:tblPr/>
              <a:tblGrid>
                <a:gridCol w="2547955"/>
                <a:gridCol w="2547955"/>
                <a:gridCol w="2547955"/>
              </a:tblGrid>
              <a:tr h="1547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ХОЧУ, ЧТОБЫ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ДРУЖБА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НИКОГДА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 РАСПАЛАСЬ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ХОЧУ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УМЕТЬ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ПРЕДСКАЗЫВАТЬ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СОБЫТИЯ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ХОЧУ БЫТЬ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УСПЕШНЫМ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8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ХОЧУ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МНОГО ДЕНЕГ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ХОЧУ ЖИТЬ 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ГАРМОНИИ 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МИРОМ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ХОЧУ БЛИСТАТЬ ТАЛАНТАМИ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7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ХОЧУ БЫТЬ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ЗДОРОВОЙ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КРАСИВОЙ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ХОЧУ ЧТОБЫ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МОЁ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БЛАГОСОСТОЯ-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РОСЛО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ХОЧУ СЧАСТЬЯ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 ЛЮБВИ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" name="Picture 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500174"/>
            <a:ext cx="1080000" cy="10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214422"/>
            <a:ext cx="1080000" cy="110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000372"/>
            <a:ext cx="108734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928934"/>
            <a:ext cx="107419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143248"/>
            <a:ext cx="105116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572008"/>
            <a:ext cx="109322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643446"/>
            <a:ext cx="106544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643446"/>
            <a:ext cx="108881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1500174"/>
            <a:ext cx="106709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92696"/>
            <a:ext cx="4119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Физкультминутка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4704" t="2011" r="16301" b="7504"/>
          <a:stretch>
            <a:fillRect/>
          </a:stretch>
        </p:blipFill>
        <p:spPr bwMode="auto">
          <a:xfrm>
            <a:off x="1547664" y="1556792"/>
            <a:ext cx="6079075" cy="4484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0"/>
            <a:ext cx="4898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Практическая работа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2" t="11538" b="10059"/>
          <a:stretch>
            <a:fillRect/>
          </a:stretch>
        </p:blipFill>
        <p:spPr bwMode="auto">
          <a:xfrm flipH="1">
            <a:off x="7236296" y="3933056"/>
            <a:ext cx="1643074" cy="20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92696"/>
            <a:ext cx="9252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1.Какие инструменты и материалы нужны для пришивания пуговиц?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903893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2.Какую технику безопасности нужно соблюдать при ручных работах?</a:t>
            </a:r>
            <a:endParaRPr lang="ru-RU" sz="2800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t="8370" r="3811" b="14686"/>
          <a:stretch>
            <a:fillRect/>
          </a:stretch>
        </p:blipFill>
        <p:spPr bwMode="auto">
          <a:xfrm>
            <a:off x="323528" y="1628800"/>
            <a:ext cx="6997483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132856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Пришивание пуговиц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 сквозными отверстиями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4898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Практическая работа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https://sun9-77.userapi.com/impg/LOb_U9X3SBQruHV5Qg-Tmyw7Zb4zVrNfMgSq5A/ma3TeT0VwOs.jpg?size=498x1080&amp;quality=95&amp;sign=e968276c5bab7099e23747fd4b631b7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3472" y="-39530"/>
            <a:ext cx="3180528" cy="689753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2" t="11538" b="10059"/>
          <a:stretch>
            <a:fillRect/>
          </a:stretch>
        </p:blipFill>
        <p:spPr bwMode="auto">
          <a:xfrm flipH="1">
            <a:off x="3419872" y="3501008"/>
            <a:ext cx="1643074" cy="20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268760"/>
            <a:ext cx="6866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4608512" cy="345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34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0.07222 L -2.5E-6 -0.1444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908720"/>
            <a:ext cx="3350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Тема урока:</a:t>
            </a:r>
            <a:endParaRPr lang="ru-RU" sz="48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14947" t="39910" r="13641" b="-1993"/>
          <a:stretch>
            <a:fillRect/>
          </a:stretch>
        </p:blipFill>
        <p:spPr bwMode="auto">
          <a:xfrm>
            <a:off x="2195736" y="3068960"/>
            <a:ext cx="4865683" cy="3168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1916832"/>
            <a:ext cx="6796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«ПРИШИВАНИЕ ПУГОВИЦ»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332656"/>
            <a:ext cx="6545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ru-RU" sz="2800" b="1" dirty="0" smtClean="0">
                <a:solidFill>
                  <a:schemeClr val="tx2"/>
                </a:solidFill>
                <a:latin typeface="+mj-lt"/>
              </a:rPr>
              <a:t>Для чего нужно пришивать пуговицы? </a:t>
            </a: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Рисунок 2" descr="http://900igr.net/datai/obschestvoznanie/Uchaschijsja-v-shkole/0009-016-1.-V-shkolu-uchaschiesja-dolzhny-prikhodit-v-oprjatnoj-odezh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80728"/>
            <a:ext cx="3024336" cy="4472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2" t="11538" b="10059"/>
          <a:stretch>
            <a:fillRect/>
          </a:stretch>
        </p:blipFill>
        <p:spPr bwMode="auto">
          <a:xfrm flipH="1">
            <a:off x="6876256" y="3429000"/>
            <a:ext cx="1643074" cy="20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27584" y="5589240"/>
            <a:ext cx="76070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«В человеке всё должно быть прекрасно: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и лицо, и одежда, и душа и мысли» (А.П.Чехов)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533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чего служат пуговицы в одежде?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3846" b="7692"/>
          <a:stretch>
            <a:fillRect/>
          </a:stretch>
        </p:blipFill>
        <p:spPr bwMode="auto">
          <a:xfrm>
            <a:off x="323528" y="1628800"/>
            <a:ext cx="3888432" cy="373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5445224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Для застёжки </a:t>
            </a:r>
            <a:r>
              <a:rPr lang="ru-RU" sz="2800" b="1" i="1" dirty="0" smtClean="0">
                <a:solidFill>
                  <a:srgbClr val="C00000"/>
                </a:solidFill>
              </a:rPr>
              <a:t>–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пуговицы в цвет ткани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104456" cy="3673489"/>
          </a:xfrm>
          <a:prstGeom prst="rect">
            <a:avLst/>
          </a:prstGeom>
          <a:noFill/>
        </p:spPr>
      </p:pic>
      <p:sp>
        <p:nvSpPr>
          <p:cNvPr id="308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5445224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Для отделки </a:t>
            </a:r>
            <a:r>
              <a:rPr lang="ru-RU" sz="2800" b="1" i="1" dirty="0" smtClean="0">
                <a:solidFill>
                  <a:srgbClr val="C00000"/>
                </a:solidFill>
              </a:rPr>
              <a:t>– пуговицы контрастного цвета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43808" y="54868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 пуговиц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 r="1500" b="62759"/>
          <a:stretch>
            <a:fillRect/>
          </a:stretch>
        </p:blipFill>
        <p:spPr bwMode="auto">
          <a:xfrm>
            <a:off x="395536" y="1700808"/>
            <a:ext cx="8424936" cy="21062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4077072"/>
            <a:ext cx="5121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Со сквозными отверстиями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4149080"/>
            <a:ext cx="1713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 ушком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6264696" cy="53934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260648"/>
            <a:ext cx="3333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 пуговиц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88640"/>
            <a:ext cx="3741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Виды пуговиц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17575"/>
            <a:ext cx="59404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l="7560" t="10861" r="7391" b="18580"/>
          <a:stretch>
            <a:fillRect/>
          </a:stretch>
        </p:blipFill>
        <p:spPr bwMode="auto">
          <a:xfrm>
            <a:off x="1547664" y="188640"/>
            <a:ext cx="6480720" cy="40324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653136"/>
            <a:ext cx="76328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Пришивая пуговицы нужно помнить о правилах, которые важно соблюдать: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Пришивают пуговицы </a:t>
            </a:r>
            <a:r>
              <a:rPr lang="ru-RU" sz="2800" b="1" dirty="0" smtClean="0"/>
              <a:t>вдвое сложенной нитью!!!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764704"/>
            <a:ext cx="287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r="1519" b="19361"/>
          <a:stretch>
            <a:fillRect/>
          </a:stretch>
        </p:blipFill>
        <p:spPr bwMode="auto">
          <a:xfrm>
            <a:off x="683568" y="1700808"/>
            <a:ext cx="5121570" cy="24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2987" t="3068" r="4428" b="17152"/>
          <a:stretch>
            <a:fillRect/>
          </a:stretch>
        </p:blipFill>
        <p:spPr bwMode="auto">
          <a:xfrm>
            <a:off x="755576" y="4437112"/>
            <a:ext cx="4968552" cy="208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31640" y="116632"/>
            <a:ext cx="6965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Правила пришивания пуговиц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2276872"/>
            <a:ext cx="2893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цвет </a:t>
            </a:r>
          </a:p>
          <a:p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пуговицы,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5 стежков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3640" y="5013176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цвет ткани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5 стежков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908720"/>
            <a:ext cx="838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Нитки подбирают </a:t>
            </a:r>
            <a:r>
              <a:rPr lang="ru-RU" sz="2800" b="1" dirty="0" smtClean="0"/>
              <a:t>по цвету к пуговице или к ткани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228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</cp:revision>
  <dcterms:created xsi:type="dcterms:W3CDTF">2024-12-05T15:58:46Z</dcterms:created>
  <dcterms:modified xsi:type="dcterms:W3CDTF">2024-12-19T19:03:00Z</dcterms:modified>
</cp:coreProperties>
</file>