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3" r:id="rId4"/>
    <p:sldId id="271" r:id="rId5"/>
    <p:sldId id="257" r:id="rId6"/>
    <p:sldId id="268" r:id="rId7"/>
    <p:sldId id="270" r:id="rId8"/>
    <p:sldId id="269" r:id="rId9"/>
    <p:sldId id="274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2276872"/>
            <a:ext cx="43168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Урок</a:t>
            </a:r>
          </a:p>
          <a:p>
            <a:pPr algn="ctr"/>
            <a:r>
              <a:rPr lang="ru-RU" sz="3600" b="1" dirty="0" smtClean="0">
                <a:latin typeface="+mj-lt"/>
              </a:rPr>
              <a:t> трудового обучения</a:t>
            </a:r>
          </a:p>
          <a:p>
            <a:pPr algn="ctr"/>
            <a:r>
              <a:rPr lang="ru-RU" sz="3600" b="1" dirty="0" smtClean="0">
                <a:latin typeface="+mj-lt"/>
              </a:rPr>
              <a:t> в 9 классе.</a:t>
            </a:r>
            <a:endParaRPr lang="ru-RU" sz="3600" b="1" dirty="0">
              <a:latin typeface="+mj-lt"/>
            </a:endParaRPr>
          </a:p>
        </p:txBody>
      </p:sp>
      <p:pic>
        <p:nvPicPr>
          <p:cNvPr id="1026" name="Picture 2" descr="Технология. Швейное дело. 9 класс. (Для обучающихся с интеллектуальными нарушениями). Просвещ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548754" cy="60538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24328" y="6165304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24.04.23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y-files.ru/wp-content/uploads/b/f/0/bf0bfc99852157e7f8f3e5ce34434a7b.jpeg"/>
          <p:cNvPicPr>
            <a:picLocks noChangeAspect="1" noChangeArrowheads="1"/>
          </p:cNvPicPr>
          <p:nvPr/>
        </p:nvPicPr>
        <p:blipFill>
          <a:blip r:embed="rId2" cstate="print"/>
          <a:srcRect l="31888" t="15350" r="15350" b="14301"/>
          <a:stretch>
            <a:fillRect/>
          </a:stretch>
        </p:blipFill>
        <p:spPr bwMode="auto">
          <a:xfrm>
            <a:off x="1547664" y="144016"/>
            <a:ext cx="6525344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bipbap.ru/wp-content/uploads/2018/01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16632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Брюки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764704"/>
            <a:ext cx="3233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 способу носки –</a:t>
            </a:r>
            <a:r>
              <a:rPr lang="ru-RU" b="1" dirty="0" smtClean="0"/>
              <a:t> 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Брюки бывают – 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fs.znanio.ru/d5af0e/36/05/87dffa19071e3d0de052ac9dcb11757742.jpg"/>
          <p:cNvPicPr>
            <a:picLocks noChangeAspect="1" noChangeArrowheads="1"/>
          </p:cNvPicPr>
          <p:nvPr/>
        </p:nvPicPr>
        <p:blipFill>
          <a:blip r:embed="rId2" cstate="print"/>
          <a:srcRect l="34014" t="20001" r="36936" b="4701"/>
          <a:stretch>
            <a:fillRect/>
          </a:stretch>
        </p:blipFill>
        <p:spPr bwMode="auto">
          <a:xfrm>
            <a:off x="467544" y="2132856"/>
            <a:ext cx="2304256" cy="4487235"/>
          </a:xfrm>
          <a:prstGeom prst="rect">
            <a:avLst/>
          </a:prstGeom>
          <a:noFill/>
        </p:spPr>
      </p:pic>
      <p:pic>
        <p:nvPicPr>
          <p:cNvPr id="9218" name="Picture 2" descr="https://tvoe.ru/img/1gk3tos/product/1920/2560/8/4620123687894.jpg"/>
          <p:cNvPicPr>
            <a:picLocks noChangeAspect="1" noChangeArrowheads="1"/>
          </p:cNvPicPr>
          <p:nvPr/>
        </p:nvPicPr>
        <p:blipFill>
          <a:blip r:embed="rId3" cstate="print"/>
          <a:srcRect l="11853" r="8136" b="2222"/>
          <a:stretch>
            <a:fillRect/>
          </a:stretch>
        </p:blipFill>
        <p:spPr bwMode="auto">
          <a:xfrm>
            <a:off x="3059832" y="2204864"/>
            <a:ext cx="2651204" cy="4320480"/>
          </a:xfrm>
          <a:prstGeom prst="rect">
            <a:avLst/>
          </a:prstGeom>
          <a:noFill/>
        </p:spPr>
      </p:pic>
      <p:pic>
        <p:nvPicPr>
          <p:cNvPr id="9224" name="Picture 8" descr="https://diamondelectric.ru/images/421/420074/bruki_silver_spoon_4.jpg"/>
          <p:cNvPicPr>
            <a:picLocks noChangeAspect="1" noChangeArrowheads="1"/>
          </p:cNvPicPr>
          <p:nvPr/>
        </p:nvPicPr>
        <p:blipFill>
          <a:blip r:embed="rId4" cstate="print"/>
          <a:srcRect l="20488" t="-1463" r="23901" b="486"/>
          <a:stretch>
            <a:fillRect/>
          </a:stretch>
        </p:blipFill>
        <p:spPr bwMode="auto">
          <a:xfrm>
            <a:off x="6084168" y="2159385"/>
            <a:ext cx="2376264" cy="43147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764704"/>
            <a:ext cx="285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поясное изделие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1412776"/>
            <a:ext cx="450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мужские, женские, детские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1196752"/>
            <a:ext cx="3180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Тема урока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276872"/>
            <a:ext cx="888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«Обработка нижнего среза мужских брюк»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8" name="Picture 2" descr="https://fs.znanio.ru/d5af0e/52/05/76a3018c5bb433067ad2ca9376da2e8de2.jpg"/>
          <p:cNvPicPr>
            <a:picLocks noChangeAspect="1" noChangeArrowheads="1"/>
          </p:cNvPicPr>
          <p:nvPr/>
        </p:nvPicPr>
        <p:blipFill>
          <a:blip r:embed="rId2" cstate="print"/>
          <a:srcRect l="7043" t="28490" r="52871" b="29867"/>
          <a:stretch>
            <a:fillRect/>
          </a:stretch>
        </p:blipFill>
        <p:spPr bwMode="auto">
          <a:xfrm>
            <a:off x="4932040" y="3284984"/>
            <a:ext cx="3744416" cy="2922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Подшить брюки можно </a:t>
            </a:r>
            <a:r>
              <a:rPr lang="ru-RU" sz="2800" b="1" u="sng" dirty="0" smtClean="0"/>
              <a:t>самостоятельно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или обратиться в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620688"/>
            <a:ext cx="2141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</a:rPr>
              <a:t>АТЕЛЬЕ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QrfHZxUdw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104456" cy="4104456"/>
          </a:xfrm>
          <a:prstGeom prst="rect">
            <a:avLst/>
          </a:prstGeom>
        </p:spPr>
      </p:pic>
      <p:pic>
        <p:nvPicPr>
          <p:cNvPr id="5" name="Рисунок 4" descr="6l5sHOB-GqM.jpg"/>
          <p:cNvPicPr>
            <a:picLocks noChangeAspect="1"/>
          </p:cNvPicPr>
          <p:nvPr/>
        </p:nvPicPr>
        <p:blipFill>
          <a:blip r:embed="rId3" cstate="print"/>
          <a:srcRect l="25663" t="10791" r="198" b="10075"/>
          <a:stretch>
            <a:fillRect/>
          </a:stretch>
        </p:blipFill>
        <p:spPr>
          <a:xfrm>
            <a:off x="1835696" y="4437112"/>
            <a:ext cx="2690849" cy="2276872"/>
          </a:xfrm>
          <a:prstGeom prst="rect">
            <a:avLst/>
          </a:prstGeom>
        </p:spPr>
      </p:pic>
      <p:pic>
        <p:nvPicPr>
          <p:cNvPr id="6" name="Рисунок 5" descr="EGROPb6_J7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84784"/>
            <a:ext cx="3816424" cy="3816424"/>
          </a:xfrm>
          <a:prstGeom prst="rect">
            <a:avLst/>
          </a:prstGeom>
        </p:spPr>
      </p:pic>
      <p:pic>
        <p:nvPicPr>
          <p:cNvPr id="7" name="Рисунок 6" descr="38uEw5rgN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7128" y="4437112"/>
            <a:ext cx="227687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.znanio.ru/d5af0e/9f/6d/e151fa58d7e376b166b23798ea9e9b3bee.jpg"/>
          <p:cNvPicPr>
            <a:picLocks noChangeAspect="1" noChangeArrowheads="1"/>
          </p:cNvPicPr>
          <p:nvPr/>
        </p:nvPicPr>
        <p:blipFill>
          <a:blip r:embed="rId2" cstate="print"/>
          <a:srcRect t="10092" r="481"/>
          <a:stretch>
            <a:fillRect/>
          </a:stretch>
        </p:blipFill>
        <p:spPr bwMode="auto">
          <a:xfrm>
            <a:off x="0" y="404664"/>
            <a:ext cx="9144000" cy="6206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68623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Нижний срез классических мужских брюк </a:t>
            </a:r>
            <a:endParaRPr lang="ru-RU" sz="2800" b="1" dirty="0" smtClean="0"/>
          </a:p>
          <a:p>
            <a:r>
              <a:rPr lang="ru-RU" sz="2800" b="1" dirty="0" smtClean="0"/>
              <a:t>обрабатывается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endParaRPr lang="ru-RU" sz="2800" b="1" dirty="0" smtClean="0"/>
          </a:p>
          <a:p>
            <a:r>
              <a:rPr lang="ru-RU" sz="2800" b="1" dirty="0" smtClean="0"/>
              <a:t>с </a:t>
            </a:r>
            <a:r>
              <a:rPr lang="ru-RU" sz="2800" b="1" dirty="0" smtClean="0"/>
              <a:t>использованием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412776"/>
            <a:ext cx="3705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брючной тесьмы 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4106" name="Picture 10" descr="https://i.pinimg.com/736x/c0/ce/bb/c0cebb0a8ea2509b4246457ec91e86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5256584" cy="3942439"/>
          </a:xfrm>
          <a:prstGeom prst="rect">
            <a:avLst/>
          </a:prstGeom>
          <a:noFill/>
        </p:spPr>
      </p:pic>
      <p:pic>
        <p:nvPicPr>
          <p:cNvPr id="4104" name="Picture 8" descr="https://balttkani.ru/wa-data/public/shop/products/77/80/788077/images/92033/92033.750x0.jpeg"/>
          <p:cNvPicPr>
            <a:picLocks noChangeAspect="1" noChangeArrowheads="1"/>
          </p:cNvPicPr>
          <p:nvPr/>
        </p:nvPicPr>
        <p:blipFill>
          <a:blip r:embed="rId3" cstate="print"/>
          <a:srcRect l="7456" t="3129" r="15007"/>
          <a:stretch>
            <a:fillRect/>
          </a:stretch>
        </p:blipFill>
        <p:spPr bwMode="auto">
          <a:xfrm>
            <a:off x="5399584" y="3933056"/>
            <a:ext cx="3744416" cy="292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692696"/>
            <a:ext cx="5924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швом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вподгибку</a:t>
            </a:r>
            <a:r>
              <a:rPr lang="ru-RU" sz="2800" b="1" u="sng" dirty="0" smtClean="0">
                <a:solidFill>
                  <a:srgbClr val="C00000"/>
                </a:solidFill>
              </a:rPr>
              <a:t> с открытым срезом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76672"/>
            <a:ext cx="5541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каких магазинах нашего города </a:t>
            </a:r>
          </a:p>
          <a:p>
            <a:r>
              <a:rPr lang="ru-RU" sz="2800" b="1" dirty="0" smtClean="0"/>
              <a:t>можно купить брючную тесьму?</a:t>
            </a:r>
            <a:endParaRPr lang="ru-RU" sz="2800" b="1" dirty="0"/>
          </a:p>
        </p:txBody>
      </p:sp>
      <p:pic>
        <p:nvPicPr>
          <p:cNvPr id="3" name="Рисунок 2" descr="изображение_viber_2023-04-22_21-37-26-961.jpg"/>
          <p:cNvPicPr>
            <a:picLocks noChangeAspect="1"/>
          </p:cNvPicPr>
          <p:nvPr/>
        </p:nvPicPr>
        <p:blipFill>
          <a:blip r:embed="rId2" cstate="print"/>
          <a:srcRect r="7605"/>
          <a:stretch>
            <a:fillRect/>
          </a:stretch>
        </p:blipFill>
        <p:spPr>
          <a:xfrm>
            <a:off x="323528" y="1772816"/>
            <a:ext cx="3960440" cy="4574991"/>
          </a:xfrm>
          <a:prstGeom prst="rect">
            <a:avLst/>
          </a:prstGeom>
        </p:spPr>
      </p:pic>
      <p:pic>
        <p:nvPicPr>
          <p:cNvPr id="3074" name="Picture 2" descr="https://sun9-38.userapi.com/impg/DDf8s7JGLdg7vF04oVuIFRRtDyh5LOTWgzB0Gg/Rul1eG06Now.jpg?size=1080x1080&amp;quality=95&amp;sign=80a8381178b81a082d2e3ba737d5569a&amp;type=album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16889" t="16297" r="14163" b="4029"/>
          <a:stretch>
            <a:fillRect/>
          </a:stretch>
        </p:blipFill>
        <p:spPr bwMode="auto">
          <a:xfrm>
            <a:off x="4644008" y="1772816"/>
            <a:ext cx="398813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Последовательность обработки нижнего среза</a:t>
            </a:r>
          </a:p>
          <a:p>
            <a:pPr algn="ctr"/>
            <a:r>
              <a:rPr lang="ru-RU" sz="2800" b="1" dirty="0" smtClean="0"/>
              <a:t> мужских брюк с брючной тесьмой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564904"/>
            <a:ext cx="7718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Тесьму </a:t>
            </a:r>
            <a:r>
              <a:rPr lang="ru-RU" sz="2000" b="1" dirty="0" smtClean="0">
                <a:solidFill>
                  <a:srgbClr val="C00000"/>
                </a:solidFill>
              </a:rPr>
              <a:t>перед настрачиванием нужно обязательно проутюжить!!!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30120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 ВОПРОС: </a:t>
            </a:r>
            <a:r>
              <a:rPr lang="ru-RU" sz="2400" b="1" dirty="0" smtClean="0"/>
              <a:t>Каким машинным швом пришивается  брючная тесьма?</a:t>
            </a:r>
            <a:endParaRPr lang="ru-RU" sz="2400" b="1" dirty="0"/>
          </a:p>
        </p:txBody>
      </p:sp>
      <p:pic>
        <p:nvPicPr>
          <p:cNvPr id="3076" name="Picture 4" descr="https://avatars.mds.yandex.net/i?id=c099d87c2f733a1f9e69906a1bded5ffa1bcd421-4833751-images-thumbs&amp;n=13"/>
          <p:cNvPicPr>
            <a:picLocks noChangeAspect="1" noChangeArrowheads="1"/>
          </p:cNvPicPr>
          <p:nvPr/>
        </p:nvPicPr>
        <p:blipFill>
          <a:blip r:embed="rId2" cstate="print"/>
          <a:srcRect l="2302" t="26946" r="70075" b="37865"/>
          <a:stretch>
            <a:fillRect/>
          </a:stretch>
        </p:blipFill>
        <p:spPr bwMode="auto">
          <a:xfrm>
            <a:off x="6156176" y="4293096"/>
            <a:ext cx="2664296" cy="22202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3255" y="6396335"/>
            <a:ext cx="623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Накладной шов с двумя открытыми срезами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52736"/>
            <a:ext cx="7715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Наметить линию низа брюк.</a:t>
            </a:r>
          </a:p>
          <a:p>
            <a:r>
              <a:rPr lang="ru-RU" sz="2400" dirty="0" smtClean="0"/>
              <a:t> Отложить припуск на шов – 4 см.  Обметать нижний срез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13285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Настрочить брючную тесьму двумя параллельными строчками.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068960"/>
            <a:ext cx="730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Заметать низ брюк образуя кант из брючной тесьмы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717032"/>
            <a:ext cx="542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Закрепить подгиб клеевой паутинкой.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4437112"/>
            <a:ext cx="582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Удалить смёточныё стежки. </a:t>
            </a:r>
            <a:r>
              <a:rPr lang="ru-RU" sz="2400" dirty="0" err="1" smtClean="0"/>
              <a:t>Приутюжить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454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Практическая работа</a:t>
            </a:r>
            <a:endParaRPr lang="ru-RU" sz="3600" b="1" dirty="0"/>
          </a:p>
        </p:txBody>
      </p:sp>
      <p:pic>
        <p:nvPicPr>
          <p:cNvPr id="23554" name="Picture 2" descr="https://1001zaponka.ru/wp-content/uploads/9/a/8/9a8e02456810b3efe6fd86e28e49870a.jpeg"/>
          <p:cNvPicPr>
            <a:picLocks noChangeAspect="1" noChangeArrowheads="1"/>
          </p:cNvPicPr>
          <p:nvPr/>
        </p:nvPicPr>
        <p:blipFill>
          <a:blip r:embed="rId2" cstate="print"/>
          <a:srcRect l="41998" t="31629" r="-148" b="3675"/>
          <a:stretch>
            <a:fillRect/>
          </a:stretch>
        </p:blipFill>
        <p:spPr bwMode="auto">
          <a:xfrm>
            <a:off x="1331640" y="836712"/>
            <a:ext cx="6840760" cy="570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147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2022-11-24T17:43:59Z</dcterms:created>
  <dcterms:modified xsi:type="dcterms:W3CDTF">2023-04-23T15:59:45Z</dcterms:modified>
</cp:coreProperties>
</file>