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64" r:id="rId4"/>
    <p:sldId id="273" r:id="rId5"/>
    <p:sldId id="271" r:id="rId6"/>
    <p:sldId id="267" r:id="rId7"/>
    <p:sldId id="274" r:id="rId8"/>
    <p:sldId id="258" r:id="rId9"/>
    <p:sldId id="261" r:id="rId10"/>
    <p:sldId id="260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56992"/>
            <a:ext cx="731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</a:rPr>
              <a:t>Повторительно</a:t>
            </a:r>
            <a:r>
              <a:rPr lang="ru-RU" sz="2800" b="1" u="sng" dirty="0" smtClean="0">
                <a:solidFill>
                  <a:srgbClr val="C00000"/>
                </a:solidFill>
              </a:rPr>
              <a:t> – обобщающий урок по теме: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4005064"/>
            <a:ext cx="3736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ПРЯМАЯ ЮБКА.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606" y="4725144"/>
            <a:ext cx="579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Обработка петли. Пришивание пуговицы.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176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26.04.24 г.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24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звонок нам дал сигнал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учиться нас позвал,</a:t>
            </a: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мы время не теряем</a:t>
            </a: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урок наш начинаем!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s://fs.znanio.ru/d5af0e/32/97/176a08f537a9ab8e7efcfd52a441231431.jpg"/>
          <p:cNvPicPr>
            <a:picLocks noChangeAspect="1" noChangeArrowheads="1"/>
          </p:cNvPicPr>
          <p:nvPr/>
        </p:nvPicPr>
        <p:blipFill>
          <a:blip r:embed="rId2" cstate="print"/>
          <a:srcRect l="11797" t="5234" r="8577" b="14951"/>
          <a:stretch>
            <a:fillRect/>
          </a:stretch>
        </p:blipFill>
        <p:spPr bwMode="auto">
          <a:xfrm>
            <a:off x="5508104" y="548680"/>
            <a:ext cx="3250984" cy="2448272"/>
          </a:xfrm>
          <a:prstGeom prst="rect">
            <a:avLst/>
          </a:prstGeom>
          <a:noFill/>
        </p:spPr>
      </p:pic>
      <p:pic>
        <p:nvPicPr>
          <p:cNvPr id="20486" name="Picture 6" descr="https://stella70.ru/wp-content/uploads/2019/09/kak-sshit-yubku-svoimi-rukami-pryamu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271121" cy="23361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6093296"/>
            <a:ext cx="425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и провела: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высшей категории </a:t>
            </a:r>
            <a:r>
              <a:rPr lang="ru-RU" dirty="0" err="1" smtClean="0"/>
              <a:t>Ларькина</a:t>
            </a:r>
            <a:r>
              <a:rPr lang="ru-RU" dirty="0" smtClean="0"/>
              <a:t> Е.Н.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or-teacher.ru/edu/data/img/pic-02314sv99c-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8" y="1340768"/>
            <a:ext cx="9090642" cy="3746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Пришивание пуговицы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sd.multiurok.ru/html/2021/09/28/s_6152e00edae02/phppvgtfW_S.r.7_html_d9276608823b9876.jpg"/>
          <p:cNvPicPr>
            <a:picLocks noChangeAspect="1" noChangeArrowheads="1"/>
          </p:cNvPicPr>
          <p:nvPr/>
        </p:nvPicPr>
        <p:blipFill>
          <a:blip r:embed="rId2" cstate="print"/>
          <a:srcRect l="10878" t="7873" r="9789" b="5501"/>
          <a:stretch>
            <a:fillRect/>
          </a:stretch>
        </p:blipFill>
        <p:spPr bwMode="auto">
          <a:xfrm>
            <a:off x="611560" y="188640"/>
            <a:ext cx="7920880" cy="6486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.znanio.ru/d5af0e/2a/5f/4e38f6b5bec876cbfc3f5e3c436c43a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41080" cy="6223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3.ppt-online.org/files3/slide/i/IvmY8dVCtGj4uTgrls0y15OqBcEZMJzKaifA9P/slide-2.jpg"/>
          <p:cNvPicPr>
            <a:picLocks noChangeAspect="1" noChangeArrowheads="1"/>
          </p:cNvPicPr>
          <p:nvPr/>
        </p:nvPicPr>
        <p:blipFill>
          <a:blip r:embed="rId2" cstate="print"/>
          <a:srcRect t="19100" r="62316"/>
          <a:stretch>
            <a:fillRect/>
          </a:stretch>
        </p:blipFill>
        <p:spPr bwMode="auto">
          <a:xfrm>
            <a:off x="467544" y="692696"/>
            <a:ext cx="3672408" cy="59051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16632"/>
            <a:ext cx="6171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Мерки для пошива прямой юбки</a:t>
            </a:r>
            <a:endParaRPr lang="ru-RU" sz="3200" b="1" dirty="0"/>
          </a:p>
        </p:txBody>
      </p:sp>
      <p:pic>
        <p:nvPicPr>
          <p:cNvPr id="21508" name="Picture 4" descr="https://cf3.ppt-online.org/files3/slide/6/68EzDxhQ2AvoJptlwYsjLXRIrTUOV5Me0kK9HF/slide-20.jpg"/>
          <p:cNvPicPr>
            <a:picLocks noChangeAspect="1" noChangeArrowheads="1"/>
          </p:cNvPicPr>
          <p:nvPr/>
        </p:nvPicPr>
        <p:blipFill>
          <a:blip r:embed="rId3" cstate="print"/>
          <a:srcRect l="39939" t="21180" r="26339" b="43804"/>
          <a:stretch>
            <a:fillRect/>
          </a:stretch>
        </p:blipFill>
        <p:spPr bwMode="auto">
          <a:xfrm>
            <a:off x="4499992" y="2636912"/>
            <a:ext cx="4351341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3861048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Полуобхват</a:t>
            </a:r>
            <a:r>
              <a:rPr lang="ru-RU" b="1" dirty="0" smtClean="0">
                <a:solidFill>
                  <a:srgbClr val="C00000"/>
                </a:solidFill>
              </a:rPr>
              <a:t> талии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797152"/>
            <a:ext cx="200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Полуобхват</a:t>
            </a:r>
            <a:r>
              <a:rPr lang="ru-RU" b="1" dirty="0" smtClean="0">
                <a:solidFill>
                  <a:srgbClr val="C00000"/>
                </a:solidFill>
              </a:rPr>
              <a:t> бёдер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5733256"/>
            <a:ext cx="17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Длина изделия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r-teacher.ru/edu/data/img/pic-023mb1yn7p-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18311"/>
            <a:ext cx="5904656" cy="55746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260648"/>
            <a:ext cx="4948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Детали кроя прямой юбки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437112"/>
            <a:ext cx="176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Переднее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полотнище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365104"/>
            <a:ext cx="1760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Заднее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полотнище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830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Какие швы мы использовали при пошиве юбки?</a:t>
            </a:r>
            <a:endParaRPr lang="ru-RU" sz="2800" b="1" dirty="0"/>
          </a:p>
        </p:txBody>
      </p:sp>
      <p:pic>
        <p:nvPicPr>
          <p:cNvPr id="1026" name="Picture 2" descr="https://cf3.ppt-online.org/files3/slide/z/znUER82KLvfPgxqh4k6NdGWirMVBXYjcwuOQ9I/slide-15.jpg"/>
          <p:cNvPicPr>
            <a:picLocks noChangeAspect="1" noChangeArrowheads="1"/>
          </p:cNvPicPr>
          <p:nvPr/>
        </p:nvPicPr>
        <p:blipFill>
          <a:blip r:embed="rId2" cstate="print"/>
          <a:srcRect l="8842" t="10760" r="7789" b="53826"/>
          <a:stretch>
            <a:fillRect/>
          </a:stretch>
        </p:blipFill>
        <p:spPr bwMode="auto">
          <a:xfrm>
            <a:off x="611560" y="836712"/>
            <a:ext cx="7920880" cy="2520280"/>
          </a:xfrm>
          <a:prstGeom prst="rect">
            <a:avLst/>
          </a:prstGeom>
          <a:noFill/>
        </p:spPr>
      </p:pic>
      <p:pic>
        <p:nvPicPr>
          <p:cNvPr id="1028" name="Picture 4" descr="https://cf3.ppt-online.org/files3/slide/z/znUER82KLvfPgxqh4k6NdGWirMVBXYjcwuOQ9I/slide-15.jpg"/>
          <p:cNvPicPr>
            <a:picLocks noChangeAspect="1" noChangeArrowheads="1"/>
          </p:cNvPicPr>
          <p:nvPr/>
        </p:nvPicPr>
        <p:blipFill>
          <a:blip r:embed="rId2" cstate="print"/>
          <a:srcRect l="4240" t="58491" r="47710" b="1887"/>
          <a:stretch>
            <a:fillRect/>
          </a:stretch>
        </p:blipFill>
        <p:spPr bwMode="auto">
          <a:xfrm>
            <a:off x="2339752" y="3861048"/>
            <a:ext cx="4176464" cy="25795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284984"/>
            <a:ext cx="358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Стачной шов </a:t>
            </a:r>
            <a:r>
              <a:rPr lang="ru-RU" sz="2400" b="1" dirty="0" err="1" smtClean="0">
                <a:solidFill>
                  <a:srgbClr val="C00000"/>
                </a:solidFill>
              </a:rPr>
              <a:t>вразутюжку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284984"/>
            <a:ext cx="34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Стачной шов </a:t>
            </a:r>
            <a:r>
              <a:rPr lang="ru-RU" sz="2400" b="1" dirty="0" err="1" smtClean="0">
                <a:solidFill>
                  <a:srgbClr val="C00000"/>
                </a:solidFill>
              </a:rPr>
              <a:t>взаутюжку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6396335"/>
            <a:ext cx="494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Шов </a:t>
            </a:r>
            <a:r>
              <a:rPr lang="ru-RU" sz="2400" b="1" dirty="0" err="1" smtClean="0">
                <a:solidFill>
                  <a:srgbClr val="C00000"/>
                </a:solidFill>
              </a:rPr>
              <a:t>вподгибку</a:t>
            </a:r>
            <a:r>
              <a:rPr lang="ru-RU" sz="2400" b="1" dirty="0" smtClean="0">
                <a:solidFill>
                  <a:srgbClr val="C00000"/>
                </a:solidFill>
              </a:rPr>
              <a:t> с открытым срезом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3.ppt-online.org/files3/slide/u/uhEHfMW7jmiwPC0gznNvTIpbscG2radSl3UV8R/slide-14.jpg"/>
          <p:cNvPicPr>
            <a:picLocks noChangeAspect="1" noChangeArrowheads="1"/>
          </p:cNvPicPr>
          <p:nvPr/>
        </p:nvPicPr>
        <p:blipFill>
          <a:blip r:embed="rId2" cstate="print"/>
          <a:srcRect l="4119" t="12595" r="42337" b="9320"/>
          <a:stretch>
            <a:fillRect/>
          </a:stretch>
        </p:blipFill>
        <p:spPr bwMode="auto">
          <a:xfrm>
            <a:off x="2051720" y="836712"/>
            <a:ext cx="5112568" cy="558449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880" y="764704"/>
            <a:ext cx="2051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Притачной пояс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3238427" y="3826469"/>
            <a:ext cx="2604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Стачной шов </a:t>
            </a:r>
            <a:r>
              <a:rPr lang="ru-RU" b="1" dirty="0" err="1" smtClean="0">
                <a:solidFill>
                  <a:srgbClr val="C00000"/>
                </a:solidFill>
              </a:rPr>
              <a:t>взаутюжку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439703" y="4464954"/>
            <a:ext cx="2729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Стачной шов </a:t>
            </a:r>
            <a:r>
              <a:rPr lang="ru-RU" b="1" dirty="0" err="1" smtClean="0">
                <a:solidFill>
                  <a:srgbClr val="C00000"/>
                </a:solidFill>
              </a:rPr>
              <a:t>вразутюжку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6200000">
            <a:off x="490446" y="1677906"/>
            <a:ext cx="262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Тесьма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6488668"/>
            <a:ext cx="3738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Шов </a:t>
            </a:r>
            <a:r>
              <a:rPr lang="ru-RU" b="1" dirty="0" err="1" smtClean="0">
                <a:solidFill>
                  <a:srgbClr val="C00000"/>
                </a:solidFill>
              </a:rPr>
              <a:t>вподгибку</a:t>
            </a:r>
            <a:r>
              <a:rPr lang="ru-RU" b="1" dirty="0" smtClean="0">
                <a:solidFill>
                  <a:srgbClr val="C00000"/>
                </a:solidFill>
              </a:rPr>
              <a:t> с открытым срезом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6632"/>
            <a:ext cx="8321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Способы обработки срезов при пошиве юбки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  <p:bldP spid="7" grpId="0"/>
      <p:bldP spid="102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028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План работы по пошиву прямой юбки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24744"/>
            <a:ext cx="6552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Обработать вытачки.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Соединить детали заднего полотнища.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Обработать застёжку.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Обработать боковые срезы.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Обработать пояс.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Обработать верхний срез.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 Обработать нижний срез юбки.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 Обработать петлю и пришить пуговицу.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/>
              <a:t> Отутюжить готовое изделие.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1001zaponka.ru/wp-content/uploads/f/f/d/ffdff39a6ab656b2ec120b69b26c57d0.jpeg"/>
          <p:cNvPicPr>
            <a:picLocks noChangeAspect="1" noChangeArrowheads="1"/>
          </p:cNvPicPr>
          <p:nvPr/>
        </p:nvPicPr>
        <p:blipFill>
          <a:blip r:embed="rId2" cstate="print"/>
          <a:srcRect l="17377" t="2317" r="83" b="3848"/>
          <a:stretch>
            <a:fillRect/>
          </a:stretch>
        </p:blipFill>
        <p:spPr bwMode="auto">
          <a:xfrm>
            <a:off x="683568" y="188640"/>
            <a:ext cx="7560840" cy="644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i?id=58f34299ca481286a5ad20a7f27233e8fa3212dd-1260265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095" y="2420888"/>
            <a:ext cx="5005905" cy="3528392"/>
          </a:xfrm>
          <a:prstGeom prst="rect">
            <a:avLst/>
          </a:prstGeom>
          <a:noFill/>
        </p:spPr>
      </p:pic>
      <p:pic>
        <p:nvPicPr>
          <p:cNvPr id="1030" name="Picture 6" descr="https://avatars.mds.yandex.net/i?id=78440c8c8cabc7d73598ba90c508c27a8f1dea69-1261544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242767" cy="2687961"/>
          </a:xfrm>
          <a:prstGeom prst="rect">
            <a:avLst/>
          </a:prstGeom>
          <a:noFill/>
        </p:spPr>
      </p:pic>
      <p:pic>
        <p:nvPicPr>
          <p:cNvPr id="1032" name="Picture 8" descr="https://tepka.ru/tehnologiya_7/28.jpg"/>
          <p:cNvPicPr>
            <a:picLocks noChangeAspect="1" noChangeArrowheads="1"/>
          </p:cNvPicPr>
          <p:nvPr/>
        </p:nvPicPr>
        <p:blipFill>
          <a:blip r:embed="rId4" cstate="print"/>
          <a:srcRect l="8740" r="16972" b="1618"/>
          <a:stretch>
            <a:fillRect/>
          </a:stretch>
        </p:blipFill>
        <p:spPr bwMode="auto">
          <a:xfrm>
            <a:off x="251520" y="3573016"/>
            <a:ext cx="3384376" cy="2521692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i?id=a301eb4246f2bf3532a2af87323175d8c7ee498d-530550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9704" y="260648"/>
            <a:ext cx="2664296" cy="19966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692696"/>
            <a:ext cx="3730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Способы обработки</a:t>
            </a:r>
          </a:p>
          <a:p>
            <a:pPr algn="ctr"/>
            <a:r>
              <a:rPr lang="ru-RU" sz="3200" b="1" dirty="0" smtClean="0"/>
              <a:t> петли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52936"/>
            <a:ext cx="4005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Обмёточным петельным стежком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6165304"/>
            <a:ext cx="314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Зигзагообразной строчкой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6021288"/>
            <a:ext cx="4357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Петля «автомат» или «полуавтомат»,</a:t>
            </a:r>
          </a:p>
          <a:p>
            <a:r>
              <a:rPr lang="ru-RU" sz="2000" b="1" dirty="0" smtClean="0"/>
              <a:t> с помощью специальной лапки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55.userapi.com/impf/c633617/v633617900/223a1/H0RmdkyWbqQ.jpg?size=658x313&amp;quality=96&amp;sign=19dada6e48466056d60971f9c62ccab1&amp;c_uniq_tag=VYLayLriNUpFkBCJaz958rM--FK9iM7vKiwrxILNGqQ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28533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556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Лапка для выполнения петли.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170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2024-04-21T10:09:32Z</dcterms:created>
  <dcterms:modified xsi:type="dcterms:W3CDTF">2024-05-10T17:27:10Z</dcterms:modified>
</cp:coreProperties>
</file>